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65938" cy="9998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3F4D33E-13C2-447B-936C-AEF04F7D1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08611E22-3067-4712-9D65-AAEDE926C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751007F-24ED-4E31-80CD-716E53D31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DC2B107-3CEB-4598-947D-4BFE29323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0988606-D94C-4A1D-9D10-41121467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4546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C1734CA-3A54-4925-8689-10499780B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64B949B9-9895-4FB9-B800-435DC025E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75F9932-1E25-4786-AC52-E2B2001D2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83783D2-1BCD-43F9-9E03-CF48E0FA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7EC510B-129D-44C5-AEDF-4019AFA8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6449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F298C38E-BBE7-4794-B0FE-31CDF5D39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93C4CB4-5D18-41D9-AB9A-1D201B778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A0F8F26-8FE5-45F3-BE49-9297F51CC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8A02E20-3D09-4B20-9B13-1A2085E6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8EBEFF2-F42C-480F-9B8E-2664D76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172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420287-F0A9-4834-BACA-3C66B6C9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77F7E40-D6F4-498B-873E-5621190E1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69F7617-389D-4846-99B5-8C2D844C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F1D5778-047F-4B9B-9C5B-74822D47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9936671-0B5B-4D5C-B208-C15995C5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3060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FB1468D-3D93-430A-B41E-5E9C0193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179B589-21ED-4FA6-BFD4-8A9429935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650919A-E819-4876-8B28-D048129A9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8878C0-B3DA-4C13-A777-392E68FA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3F645A7-3346-4F95-A893-73B12AF6F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0208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5D06C0E-E525-476E-A7C9-AA12DFFD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6EFECDC-FCEE-443E-8EAD-21789163F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7A38496-ECFC-4384-9EB6-DB82E4950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2EA889B-8917-4709-BB6E-245F14EB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20C8CDA-CE15-4E5D-93ED-E470FD95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328D002-15B3-4D9A-A7A7-D69AEA93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1970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1FECDC-771D-4C8E-B83D-FF5DE7A0A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EFD6BD7-E8BE-4169-B976-4B027BDB2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6999CAC-F058-4665-A76F-49DB8943C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11A960F3-3AE7-4165-B26C-510622CEEA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97404E72-FFA0-4ECE-9400-D951C91C2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78125694-331E-4510-9839-09CF9E0B8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B60434A7-56E4-4D67-A18F-626AF2CB8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9DA5FF5B-ED55-45D3-8615-F8552521D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63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5DD8E7A-8D07-40DF-BC55-286158AF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CE5CC7BB-4CA4-4F8F-9563-CAFDBC539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7ACEC98-A026-4461-825D-866CEA50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E731782-0CDE-408E-96BE-7E7539597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2027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EE3CBA29-8655-4E25-AD69-AB26E5E79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417316BC-B283-4F82-B5B4-860C54C9A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8C802DCD-4692-4C1F-A08A-7C3B5060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4948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197303-A0B6-4E00-A730-9ADE750D1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EB64F8B-A6CF-4C4A-A82D-3089A0C38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0829BB5D-AE19-4090-AC81-62CFB9BD3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85B8CF0C-943B-4F78-8F72-52206159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D422A67-68DB-46AB-8EC8-C4992C304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DCAADB9-4E83-42DC-A63B-19B7EE4E6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320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45F2991-874F-4D30-989D-EAF190D69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455C259-F4BF-4936-AD04-6A4097F72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E8D068A-8543-4A56-9C14-6F1BC5B30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E130AF8-C5E1-46B9-A252-AE83B2EF8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76336C4-A91A-4CB0-BFAA-3D212797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59F788E-9828-4F00-AE82-C34A5591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3945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F7A45DB-44EC-46A1-98AF-D2CCAE5D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8A36699-0D0D-4858-89CF-15DCA1F94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D35C5B-A61E-4020-8EA9-D071BBD15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2A6BE-8551-442A-BE0A-451B222D47A6}" type="datetimeFigureOut">
              <a:rPr lang="fr-FR" smtClean="0"/>
              <a:pPr/>
              <a:t>03/05/2019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EFF24EC-407F-4A0C-BEB0-BE8BAAC3F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DF43DD7-732D-483C-8FA5-0FFE91096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CB4C2-3B5C-43BE-A1AF-8748310BC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7526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D825BBB2-5A4E-4CCF-9E7A-81E271CEA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0158633"/>
              </p:ext>
            </p:extLst>
          </p:nvPr>
        </p:nvGraphicFramePr>
        <p:xfrm>
          <a:off x="175064" y="140677"/>
          <a:ext cx="7001961" cy="4379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987">
                  <a:extLst>
                    <a:ext uri="{9D8B030D-6E8A-4147-A177-3AD203B41FA5}">
                      <a16:colId xmlns:a16="http://schemas.microsoft.com/office/drawing/2014/main" xmlns="" val="1142204538"/>
                    </a:ext>
                  </a:extLst>
                </a:gridCol>
                <a:gridCol w="2333987">
                  <a:extLst>
                    <a:ext uri="{9D8B030D-6E8A-4147-A177-3AD203B41FA5}">
                      <a16:colId xmlns:a16="http://schemas.microsoft.com/office/drawing/2014/main" xmlns="" val="4099411056"/>
                    </a:ext>
                  </a:extLst>
                </a:gridCol>
                <a:gridCol w="2333987">
                  <a:extLst>
                    <a:ext uri="{9D8B030D-6E8A-4147-A177-3AD203B41FA5}">
                      <a16:colId xmlns:a16="http://schemas.microsoft.com/office/drawing/2014/main" xmlns="" val="3006840741"/>
                    </a:ext>
                  </a:extLst>
                </a:gridCol>
              </a:tblGrid>
              <a:tr h="21898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9133564"/>
                  </a:ext>
                </a:extLst>
              </a:tr>
              <a:tr h="218987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9095571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E5F660B-F914-499A-B2B2-EB929FB0DB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671" y="330299"/>
            <a:ext cx="1468901" cy="183612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820D57BC-BFAB-4C0F-9473-7071D0E84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43283" y="218050"/>
            <a:ext cx="1797002" cy="194837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56BF4E41-C2BA-4655-A28C-96EACF3FBD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9987" y="513179"/>
            <a:ext cx="1607691" cy="154070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2F2BC941-D23E-40F8-9A75-261C27544B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0270" y="2968635"/>
            <a:ext cx="1967835" cy="92073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68B96A0A-E392-4B59-82B7-E7725A44E5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43283" y="2584980"/>
            <a:ext cx="1688040" cy="168804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xmlns="" id="{9A29B3AC-8BDA-4AAB-B181-318F407E603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5872" y="2628149"/>
            <a:ext cx="1936942" cy="160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167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D825BBB2-5A4E-4CCF-9E7A-81E271CEA91A}"/>
              </a:ext>
            </a:extLst>
          </p:cNvPr>
          <p:cNvGraphicFramePr>
            <a:graphicFrameLocks noGrp="1"/>
          </p:cNvGraphicFramePr>
          <p:nvPr/>
        </p:nvGraphicFramePr>
        <p:xfrm>
          <a:off x="175064" y="140677"/>
          <a:ext cx="7001961" cy="4379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987">
                  <a:extLst>
                    <a:ext uri="{9D8B030D-6E8A-4147-A177-3AD203B41FA5}">
                      <a16:colId xmlns:a16="http://schemas.microsoft.com/office/drawing/2014/main" xmlns="" val="1142204538"/>
                    </a:ext>
                  </a:extLst>
                </a:gridCol>
                <a:gridCol w="2333987">
                  <a:extLst>
                    <a:ext uri="{9D8B030D-6E8A-4147-A177-3AD203B41FA5}">
                      <a16:colId xmlns:a16="http://schemas.microsoft.com/office/drawing/2014/main" xmlns="" val="4099411056"/>
                    </a:ext>
                  </a:extLst>
                </a:gridCol>
                <a:gridCol w="2333987">
                  <a:extLst>
                    <a:ext uri="{9D8B030D-6E8A-4147-A177-3AD203B41FA5}">
                      <a16:colId xmlns:a16="http://schemas.microsoft.com/office/drawing/2014/main" xmlns="" val="3006840741"/>
                    </a:ext>
                  </a:extLst>
                </a:gridCol>
              </a:tblGrid>
              <a:tr h="21898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9133564"/>
                  </a:ext>
                </a:extLst>
              </a:tr>
              <a:tr h="218987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9095571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71927A74-BDE7-47F4-8E7D-C407CE0ADB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8034" y="323555"/>
            <a:ext cx="1814733" cy="181473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9FDCD9A8-2126-493F-A972-C094E50611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25875" y="232115"/>
            <a:ext cx="1747910" cy="199761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xmlns="" id="{9E9950BA-D057-4384-9B77-748FF6CBC9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5013" y="2717993"/>
            <a:ext cx="2173934" cy="122240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04D8F499-4F77-4E12-93EA-48AD0B50F9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25875" y="2458290"/>
            <a:ext cx="1833563" cy="1833563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xmlns="" id="{10B4D138-AD11-43FD-A838-CFE0E672F2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358" y="2528427"/>
            <a:ext cx="1434084" cy="1693287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xmlns="" id="{EE1AAB3F-23A0-4433-8973-6B3A355F14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65824" y="420700"/>
            <a:ext cx="1620440" cy="1620440"/>
          </a:xfrm>
          <a:prstGeom prst="rect">
            <a:avLst/>
          </a:prstGeom>
        </p:spPr>
      </p:pic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xmlns="" id="{D7B1C15F-2208-4653-AE20-F1D63E50E062}"/>
              </a:ext>
            </a:extLst>
          </p:cNvPr>
          <p:cNvCxnSpPr/>
          <p:nvPr/>
        </p:nvCxnSpPr>
        <p:spPr>
          <a:xfrm>
            <a:off x="2749758" y="1730326"/>
            <a:ext cx="528015" cy="0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31914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D825BBB2-5A4E-4CCF-9E7A-81E271CEA91A}"/>
              </a:ext>
            </a:extLst>
          </p:cNvPr>
          <p:cNvGraphicFramePr>
            <a:graphicFrameLocks noGrp="1"/>
          </p:cNvGraphicFramePr>
          <p:nvPr/>
        </p:nvGraphicFramePr>
        <p:xfrm>
          <a:off x="175064" y="140677"/>
          <a:ext cx="7001961" cy="4379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987">
                  <a:extLst>
                    <a:ext uri="{9D8B030D-6E8A-4147-A177-3AD203B41FA5}">
                      <a16:colId xmlns:a16="http://schemas.microsoft.com/office/drawing/2014/main" xmlns="" val="1142204538"/>
                    </a:ext>
                  </a:extLst>
                </a:gridCol>
                <a:gridCol w="2333987">
                  <a:extLst>
                    <a:ext uri="{9D8B030D-6E8A-4147-A177-3AD203B41FA5}">
                      <a16:colId xmlns:a16="http://schemas.microsoft.com/office/drawing/2014/main" xmlns="" val="4099411056"/>
                    </a:ext>
                  </a:extLst>
                </a:gridCol>
                <a:gridCol w="2333987">
                  <a:extLst>
                    <a:ext uri="{9D8B030D-6E8A-4147-A177-3AD203B41FA5}">
                      <a16:colId xmlns:a16="http://schemas.microsoft.com/office/drawing/2014/main" xmlns="" val="3006840741"/>
                    </a:ext>
                  </a:extLst>
                </a:gridCol>
              </a:tblGrid>
              <a:tr h="218987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9133564"/>
                  </a:ext>
                </a:extLst>
              </a:tr>
              <a:tr h="218987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9095571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02B1E2E5-D864-408F-8B43-A58A9FA3C8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5041" y="474083"/>
            <a:ext cx="1586880" cy="153759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9E9F0625-62A9-4649-8178-F3C57C9A0A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6531" y="2619150"/>
            <a:ext cx="1619700" cy="16197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F58A28E8-09E7-49D7-B5FB-2D703A725D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52518" y="474084"/>
            <a:ext cx="1526124" cy="153759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0C048897-937C-4D8A-A665-33F399FD533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71030" y="2662781"/>
            <a:ext cx="1619700" cy="16197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39960B3C-6320-4714-99C4-17C17A5213D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221" y="2619150"/>
            <a:ext cx="1619700" cy="16197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0FD3793B-50C2-4755-B727-0B727EAE8D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4696" y="642896"/>
            <a:ext cx="1825047" cy="136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231485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Personnalisé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Auriane Tschaen</dc:creator>
  <cp:lastModifiedBy>Delphine</cp:lastModifiedBy>
  <cp:revision>7</cp:revision>
  <dcterms:created xsi:type="dcterms:W3CDTF">2019-05-03T11:03:53Z</dcterms:created>
  <dcterms:modified xsi:type="dcterms:W3CDTF">2019-05-03T12:17:25Z</dcterms:modified>
</cp:coreProperties>
</file>